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600"/>
    <a:srgbClr val="5A85D7"/>
    <a:srgbClr val="E9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48384D-88F4-57A9-B020-1E2D77E1B711}" v="19" dt="2025-06-23T15:54:56.4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 autoAdjust="0"/>
    <p:restoredTop sz="94583" autoAdjust="0"/>
  </p:normalViewPr>
  <p:slideViewPr>
    <p:cSldViewPr>
      <p:cViewPr varScale="1">
        <p:scale>
          <a:sx n="87" d="100"/>
          <a:sy n="87" d="100"/>
        </p:scale>
        <p:origin x="12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52BC5-57BD-8063-E96B-1AEEDB845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4EB73-6117-438C-B076-506E61642D27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D0282-4206-A55C-5E4A-5E569D723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6D1BA-05EE-EA49-834F-70C8E6822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05239-8959-4E21-A81F-E0825D996C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833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D40EE-A2EE-F2BC-7093-DB6043B93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DF39E-7C8F-4536-9ECC-B9DDA156F12C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47ED9-775B-C653-CC0A-E1327AF08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5FBF4-4141-68D8-1B7D-8BE6C04BD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D7979-EFE4-4171-8AB4-54499B1EE9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627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91C7A-236E-B851-5E22-5DDABE778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0C9C8-A5DC-4790-B2F3-DEDCAB8BB442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D1382-3D90-B896-D293-E3DBD3D34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918F9-F686-0C00-9C7B-08693B35E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3981D-32CB-43E7-B028-6F96DC18E0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A2D96-6597-F9A6-4BDE-B75831FA9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0B881-D901-4134-B7A4-AD435D11E6A8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A49F7-1C1C-62D4-0F7D-D2EA1D7A9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AD415-3A36-5D0A-8F60-3F6D48EA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6C1B2-5F3F-40D9-9A97-4F1CFDC570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1298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6CC0F-B724-C16A-8826-4EC14C57C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BD4E4-B485-4662-8387-0707076286BE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7EABA-7638-5A8D-5714-65A4A0501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06326-2A80-BD69-6365-969D631D8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19112-4752-4DBB-A208-B760F72445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737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861CCB-A470-0B61-5157-D914AE0F3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417D-0BD6-4DB5-BC29-990839D46392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841D56-7CC4-23BC-288B-56918E6A9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3A8077-42E8-B710-A071-E76FCF4E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ABE3A-F193-43E8-B644-88E4291CF6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62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693B6E5-5B69-8FDE-2A37-04D143E6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4D7E4-EA80-4441-AB12-5498A70E07E9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DBF0E1-368A-124D-F4B9-48337591D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C475D27-6DFD-8F85-C9EA-B23972D10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0BD7-1E0C-465D-A2D4-2D53ACD949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96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E04B5E5-8183-06F8-8410-0D55AEF49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A416E-B1F4-4D2A-B19B-7D4A7597E0ED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15E95E5-9C5C-6760-B3F9-8F0A4312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A1F86DC-455E-DED2-A37F-A728EDC47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5AD3B-956B-476F-9249-A7BAA8A994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95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0E9A781-B65B-F486-ABE6-323EF14D5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B2461-2E5A-453E-AE72-F37365F27A2B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41FEFF1-CAAE-448E-3E6C-DE1F21830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158CB1F-7F90-4B37-D363-64405D87A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8782B-2090-4BE9-B070-EE8A910129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63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2446AE-2D63-81E7-0D5C-673B36F9B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11D0-F65B-44DC-A56B-728406F5345F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3DA579B-94F7-9EAA-79B5-E766BEF5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B55F15B-D3D2-D4D6-1CFE-8481DBDD6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0E4D3-7737-4395-9236-FAAEE6E20D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7613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105F9C-B0D7-E5FD-2B0E-2F1A8C0A2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17928-4BCD-463C-A2ED-B2D46D848ABF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8E9016-40D7-D954-2BC6-4F9F66EFE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6FB0B3-2554-BBE8-61B2-B7DC7F1F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1B70D-EB58-4175-915F-D043A8B1CC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983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3B430C4-8895-CFB1-9436-70F31C12138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722F12D-875B-B3F4-6403-1C8EF00232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16C24-AD4F-2C31-5536-F9676E4650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DBBE0F-832B-462A-9572-29340D658DB2}" type="datetimeFigureOut">
              <a:rPr lang="en-US"/>
              <a:pPr>
                <a:defRPr/>
              </a:pPr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44DD0-E1A4-F08D-E556-46EC664B6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3B19F-75BB-2769-407A-AB1157B17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87CDAC8-3FC2-4397-90A4-ED9A08E08F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EDF1F70-591C-FDC6-E7CA-726EA3026B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8229600" cy="4525963"/>
          </a:xfrm>
        </p:spPr>
        <p:txBody>
          <a:bodyPr/>
          <a:lstStyle/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 b="1"/>
              <a:t>In recognition of attendance at the</a:t>
            </a:r>
            <a:endParaRPr lang="en-US" altLang="en-US" sz="2000"/>
          </a:p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 b="1"/>
              <a:t>Something's Fishy Food Fraud Tabletop Exercise </a:t>
            </a:r>
            <a:br>
              <a:rPr lang="en-US" altLang="en-US" sz="2000" b="1" dirty="0"/>
            </a:br>
            <a:endParaRPr lang="en-US" altLang="en-US" sz="2000" b="1"/>
          </a:p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 b="1"/>
              <a:t>This certificate is presented to:</a:t>
            </a:r>
          </a:p>
          <a:p>
            <a:pPr eaLnBrk="1" fontAlgn="ctr" hangingPunct="1">
              <a:lnSpc>
                <a:spcPct val="80000"/>
              </a:lnSpc>
            </a:pPr>
            <a:endParaRPr lang="en-US" altLang="en-US" sz="2000"/>
          </a:p>
          <a:p>
            <a:pPr eaLnBrk="1" fontAlgn="ctr" hangingPunct="1">
              <a:lnSpc>
                <a:spcPct val="80000"/>
              </a:lnSpc>
            </a:pPr>
            <a:endParaRPr lang="en-US" altLang="en-US" sz="2000"/>
          </a:p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/>
              <a:t>_________________________________________________</a:t>
            </a:r>
          </a:p>
          <a:p>
            <a:pPr eaLnBrk="1" fontAlgn="ctr" hangingPunct="1">
              <a:lnSpc>
                <a:spcPct val="80000"/>
              </a:lnSpc>
            </a:pPr>
            <a:endParaRPr lang="en-US" altLang="en-US" sz="2000"/>
          </a:p>
          <a:p>
            <a:pPr eaLnBrk="1" fontAlgn="ctr" hangingPunct="1">
              <a:lnSpc>
                <a:spcPct val="80000"/>
              </a:lnSpc>
            </a:pPr>
            <a:endParaRPr lang="en-US" altLang="en-US" sz="2000" i="1"/>
          </a:p>
          <a:p>
            <a:pPr algn="ctr" eaLnBrk="1" fontAlgn="ctr" hangingPunct="1">
              <a:lnSpc>
                <a:spcPct val="80000"/>
              </a:lnSpc>
            </a:pPr>
            <a:endParaRPr lang="en-US" altLang="en-US" sz="2000"/>
          </a:p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 i="1"/>
              <a:t>Presented by:  _________________________________</a:t>
            </a:r>
          </a:p>
          <a:p>
            <a:pPr algn="ctr" eaLnBrk="1" fontAlgn="ctr" hangingPunct="1">
              <a:lnSpc>
                <a:spcPct val="80000"/>
              </a:lnSpc>
            </a:pPr>
            <a:endParaRPr lang="en-US" altLang="en-US" sz="2000"/>
          </a:p>
          <a:p>
            <a:pPr algn="ctr" eaLnBrk="1" fontAlgn="ctr" hangingPunct="1">
              <a:lnSpc>
                <a:spcPct val="80000"/>
              </a:lnSpc>
            </a:pPr>
            <a:endParaRPr lang="en-US" altLang="en-US" sz="2000"/>
          </a:p>
          <a:p>
            <a:pPr algn="ctr" eaLnBrk="1" fontAlgn="ctr" hangingPunct="1">
              <a:lnSpc>
                <a:spcPct val="80000"/>
              </a:lnSpc>
            </a:pPr>
            <a:r>
              <a:rPr lang="en-US" altLang="en-US" sz="2000" i="1"/>
              <a:t>Date:  ________________</a:t>
            </a:r>
          </a:p>
          <a:p>
            <a:pPr eaLnBrk="1" fontAlgn="ctr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0F214F-A6D2-0FF1-ECFB-E0864675C508}"/>
              </a:ext>
            </a:extLst>
          </p:cNvPr>
          <p:cNvSpPr/>
          <p:nvPr/>
        </p:nvSpPr>
        <p:spPr>
          <a:xfrm>
            <a:off x="88900" y="130175"/>
            <a:ext cx="8953500" cy="6715125"/>
          </a:xfrm>
          <a:prstGeom prst="rect">
            <a:avLst/>
          </a:prstGeom>
          <a:noFill/>
          <a:ln w="254000" cap="sq">
            <a:solidFill>
              <a:srgbClr val="5A85D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4CECEF-CCC2-789E-2D58-EF9D83F6EBCD}"/>
              </a:ext>
            </a:extLst>
          </p:cNvPr>
          <p:cNvSpPr/>
          <p:nvPr/>
        </p:nvSpPr>
        <p:spPr>
          <a:xfrm>
            <a:off x="534988" y="503238"/>
            <a:ext cx="8061325" cy="5969000"/>
          </a:xfrm>
          <a:prstGeom prst="rect">
            <a:avLst/>
          </a:prstGeom>
          <a:noFill/>
          <a:ln w="127000" cap="sq">
            <a:solidFill>
              <a:srgbClr val="7396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Up Ribbon 6" descr="ribbon">
            <a:extLst>
              <a:ext uri="{FF2B5EF4-FFF2-40B4-BE49-F238E27FC236}">
                <a16:creationId xmlns:a16="http://schemas.microsoft.com/office/drawing/2014/main" id="{A91023FA-1E3B-B151-4E60-130FF8972644}"/>
              </a:ext>
            </a:extLst>
          </p:cNvPr>
          <p:cNvSpPr/>
          <p:nvPr/>
        </p:nvSpPr>
        <p:spPr>
          <a:xfrm>
            <a:off x="685800" y="5486400"/>
            <a:ext cx="7772400" cy="762000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ac8d35-6a2d-48f2-b601-06cd45d5926e">
      <Terms xmlns="http://schemas.microsoft.com/office/infopath/2007/PartnerControls"/>
    </lcf76f155ced4ddcb4097134ff3c332f>
    <TaxCatchAll xmlns="30af0fd0-a37f-49e3-bd84-b6dc25b6d8a4" xsi:nil="true"/>
    <Run_x0020_Time xmlns="d5ac8d35-6a2d-48f2-b601-06cd45d5926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F416AABFE59440A01F949B778980B4" ma:contentTypeVersion="20" ma:contentTypeDescription="Create a new document." ma:contentTypeScope="" ma:versionID="1456becdf025912fd06614cbe7f1e3f4">
  <xsd:schema xmlns:xsd="http://www.w3.org/2001/XMLSchema" xmlns:xs="http://www.w3.org/2001/XMLSchema" xmlns:p="http://schemas.microsoft.com/office/2006/metadata/properties" xmlns:ns2="d5ac8d35-6a2d-48f2-b601-06cd45d5926e" xmlns:ns3="30af0fd0-a37f-49e3-bd84-b6dc25b6d8a4" targetNamespace="http://schemas.microsoft.com/office/2006/metadata/properties" ma:root="true" ma:fieldsID="d1a6c113d0d905e1a9bc61356697c52f" ns2:_="" ns3:_="">
    <xsd:import namespace="d5ac8d35-6a2d-48f2-b601-06cd45d5926e"/>
    <xsd:import namespace="30af0fd0-a37f-49e3-bd84-b6dc25b6d8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Run_x0020_Tim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ac8d35-6a2d-48f2-b601-06cd45d592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b41c2e3-9785-49eb-8a3d-46febc3934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Run_x0020_Time" ma:index="24" nillable="true" ma:displayName="Run Time" ma:format="DateTime" ma:internalName="Run_x0020_Time">
      <xsd:simpleType>
        <xsd:restriction base="dms:DateTim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af0fd0-a37f-49e3-bd84-b6dc25b6d8a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d3e674c-b3cb-47b8-8b95-1623d059ae95}" ma:internalName="TaxCatchAll" ma:showField="CatchAllData" ma:web="30af0fd0-a37f-49e3-bd84-b6dc25b6d8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3988A6-E84D-4839-9906-2C4A8FC6520A}">
  <ds:schemaRefs>
    <ds:schemaRef ds:uri="http://schemas.microsoft.com/office/2006/metadata/properties"/>
    <ds:schemaRef ds:uri="http://schemas.microsoft.com/office/infopath/2007/PartnerControls"/>
    <ds:schemaRef ds:uri="d5ac8d35-6a2d-48f2-b601-06cd45d5926e"/>
    <ds:schemaRef ds:uri="30af0fd0-a37f-49e3-bd84-b6dc25b6d8a4"/>
  </ds:schemaRefs>
</ds:datastoreItem>
</file>

<file path=customXml/itemProps2.xml><?xml version="1.0" encoding="utf-8"?>
<ds:datastoreItem xmlns:ds="http://schemas.openxmlformats.org/officeDocument/2006/customXml" ds:itemID="{D317BEF7-3016-4E4A-AAE8-F6EA2FC340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A288D5-FDA5-460C-B6D4-ADC0E8CB08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ac8d35-6a2d-48f2-b601-06cd45d5926e"/>
    <ds:schemaRef ds:uri="30af0fd0-a37f-49e3-bd84-b6dc25b6d8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Certificate Samples</dc:title>
  <dc:creator>JoaBenn</dc:creator>
  <cp:lastModifiedBy>Jennifer McEntire</cp:lastModifiedBy>
  <cp:revision>34</cp:revision>
  <dcterms:created xsi:type="dcterms:W3CDTF">2011-03-07T22:20:56Z</dcterms:created>
  <dcterms:modified xsi:type="dcterms:W3CDTF">2025-08-31T19:06:13Z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0x0101003FF416AABFE59440A01F949B778980B4</vt:lpwstr>
  </property>
  <property fmtid="{D5CDD505-2E9C-101B-9397-08002B2CF9AE}" pid="3" name="MediaServiceImageTags">
    <vt:lpwstr/>
  </property>
</Properties>
</file>