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18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870B-3A7B-4D68-B0D7-1C69E3E07339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866C0-A4B4-4955-BB94-DBDDE96A1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522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870B-3A7B-4D68-B0D7-1C69E3E07339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866C0-A4B4-4955-BB94-DBDDE96A1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28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870B-3A7B-4D68-B0D7-1C69E3E07339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866C0-A4B4-4955-BB94-DBDDE96A1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17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870B-3A7B-4D68-B0D7-1C69E3E07339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866C0-A4B4-4955-BB94-DBDDE96A1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004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870B-3A7B-4D68-B0D7-1C69E3E07339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866C0-A4B4-4955-BB94-DBDDE96A1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579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870B-3A7B-4D68-B0D7-1C69E3E07339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866C0-A4B4-4955-BB94-DBDDE96A1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738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870B-3A7B-4D68-B0D7-1C69E3E07339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866C0-A4B4-4955-BB94-DBDDE96A1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923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870B-3A7B-4D68-B0D7-1C69E3E07339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866C0-A4B4-4955-BB94-DBDDE96A1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64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870B-3A7B-4D68-B0D7-1C69E3E07339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866C0-A4B4-4955-BB94-DBDDE96A1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908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870B-3A7B-4D68-B0D7-1C69E3E07339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866C0-A4B4-4955-BB94-DBDDE96A1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594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870B-3A7B-4D68-B0D7-1C69E3E07339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866C0-A4B4-4955-BB94-DBDDE96A1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766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F2D870B-3A7B-4D68-B0D7-1C69E3E07339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AB866C0-A4B4-4955-BB94-DBDDE96A1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535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ertificate of appreciation&#10;&#10;Description automatically generated">
            <a:extLst>
              <a:ext uri="{FF2B5EF4-FFF2-40B4-BE49-F238E27FC236}">
                <a16:creationId xmlns:a16="http://schemas.microsoft.com/office/drawing/2014/main" id="{4B47CE88-274E-C5D8-25D4-2055CBBADC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" y="5024"/>
            <a:ext cx="10048352" cy="776235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682F67B-316E-E439-A8CA-75DB758051EC}"/>
              </a:ext>
            </a:extLst>
          </p:cNvPr>
          <p:cNvSpPr txBox="1"/>
          <p:nvPr/>
        </p:nvSpPr>
        <p:spPr>
          <a:xfrm>
            <a:off x="2609636" y="3475503"/>
            <a:ext cx="4839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JOHN DOE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758E7F-E821-E5FC-E6CB-D32A06ED873A}"/>
              </a:ext>
            </a:extLst>
          </p:cNvPr>
          <p:cNvSpPr txBox="1"/>
          <p:nvPr/>
        </p:nvSpPr>
        <p:spPr>
          <a:xfrm>
            <a:off x="1623317" y="5365123"/>
            <a:ext cx="4212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JANE SMITH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AFCDFF-DEE8-87B2-51BB-D46D245F9980}"/>
              </a:ext>
            </a:extLst>
          </p:cNvPr>
          <p:cNvSpPr txBox="1"/>
          <p:nvPr/>
        </p:nvSpPr>
        <p:spPr>
          <a:xfrm>
            <a:off x="6215864" y="5372205"/>
            <a:ext cx="1654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08/14/2024</a:t>
            </a:r>
          </a:p>
        </p:txBody>
      </p:sp>
    </p:spTree>
    <p:extLst>
      <p:ext uri="{BB962C8B-B14F-4D97-AF65-F5344CB8AC3E}">
        <p14:creationId xmlns:p14="http://schemas.microsoft.com/office/powerpoint/2010/main" val="1577680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5ac8d35-6a2d-48f2-b601-06cd45d5926e">
      <Terms xmlns="http://schemas.microsoft.com/office/infopath/2007/PartnerControls"/>
    </lcf76f155ced4ddcb4097134ff3c332f>
    <TaxCatchAll xmlns="30af0fd0-a37f-49e3-bd84-b6dc25b6d8a4" xsi:nil="true"/>
    <Run_x0020_Time xmlns="d5ac8d35-6a2d-48f2-b601-06cd45d5926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F416AABFE59440A01F949B778980B4" ma:contentTypeVersion="19" ma:contentTypeDescription="Create a new document." ma:contentTypeScope="" ma:versionID="5ae0a03f3584a3231834eb547656d227">
  <xsd:schema xmlns:xsd="http://www.w3.org/2001/XMLSchema" xmlns:xs="http://www.w3.org/2001/XMLSchema" xmlns:p="http://schemas.microsoft.com/office/2006/metadata/properties" xmlns:ns2="d5ac8d35-6a2d-48f2-b601-06cd45d5926e" xmlns:ns3="30af0fd0-a37f-49e3-bd84-b6dc25b6d8a4" targetNamespace="http://schemas.microsoft.com/office/2006/metadata/properties" ma:root="true" ma:fieldsID="162cbcd4a2985f40c834170183bb1f9b" ns2:_="" ns3:_="">
    <xsd:import namespace="d5ac8d35-6a2d-48f2-b601-06cd45d5926e"/>
    <xsd:import namespace="30af0fd0-a37f-49e3-bd84-b6dc25b6d8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Run_x0020_Tim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ac8d35-6a2d-48f2-b601-06cd45d592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b41c2e3-9785-49eb-8a3d-46febc39341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Run_x0020_Time" ma:index="24" nillable="true" ma:displayName="Run Time" ma:format="DateTime" ma:internalName="Run_x0020_Time">
      <xsd:simpleType>
        <xsd:restriction base="dms:DateTim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af0fd0-a37f-49e3-bd84-b6dc25b6d8a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d3e674c-b3cb-47b8-8b95-1623d059ae95}" ma:internalName="TaxCatchAll" ma:showField="CatchAllData" ma:web="30af0fd0-a37f-49e3-bd84-b6dc25b6d8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2B28EC-5C60-4200-9D30-08041760A335}">
  <ds:schemaRefs>
    <ds:schemaRef ds:uri="http://schemas.microsoft.com/office/2006/metadata/properties"/>
    <ds:schemaRef ds:uri="http://schemas.microsoft.com/office/infopath/2007/PartnerControls"/>
    <ds:schemaRef ds:uri="d5ac8d35-6a2d-48f2-b601-06cd45d5926e"/>
    <ds:schemaRef ds:uri="30af0fd0-a37f-49e3-bd84-b6dc25b6d8a4"/>
  </ds:schemaRefs>
</ds:datastoreItem>
</file>

<file path=customXml/itemProps2.xml><?xml version="1.0" encoding="utf-8"?>
<ds:datastoreItem xmlns:ds="http://schemas.openxmlformats.org/officeDocument/2006/customXml" ds:itemID="{2EB75BA6-B632-44AE-8DE7-5D181E2877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F3BB5F-ED58-4A26-AE18-1EE57D3BEC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ac8d35-6a2d-48f2-b601-06cd45d5926e"/>
    <ds:schemaRef ds:uri="30af0fd0-a37f-49e3-bd84-b6dc25b6d8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5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Penny Brucker</dc:creator>
  <cp:lastModifiedBy>Penny Brucker</cp:lastModifiedBy>
  <cp:revision>2</cp:revision>
  <dcterms:created xsi:type="dcterms:W3CDTF">2024-08-14T09:19:40Z</dcterms:created>
  <dcterms:modified xsi:type="dcterms:W3CDTF">2024-08-30T19:16:02Z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0x0101003FF416AABFE59440A01F949B778980B4</vt:lpwstr>
  </property>
</Properties>
</file>